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58" r:id="rId4"/>
    <p:sldId id="259" r:id="rId5"/>
    <p:sldId id="262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82"/>
    <p:restoredTop sz="94759"/>
  </p:normalViewPr>
  <p:slideViewPr>
    <p:cSldViewPr snapToGrid="0">
      <p:cViewPr varScale="1">
        <p:scale>
          <a:sx n="160" d="100"/>
          <a:sy n="160" d="100"/>
        </p:scale>
        <p:origin x="6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683D2-9979-4FA1-8B63-8F6D42E9C0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35BB51-7FFD-CF22-2000-3357849851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FDD868-D1C7-6648-8C62-C7B079422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2B56-44F4-FD4B-AD31-C6385D884730}" type="datetimeFigureOut">
              <a:rPr lang="en-US" smtClean="0"/>
              <a:t>1/22/25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0ACC16-8EF2-F39E-C2D1-4D80359EC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8F652B-DDD8-0A2A-9037-3A3DA24F4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2033C-1AF9-AB46-8E0E-0BBAB898F6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816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AD544-8D54-AEEE-D087-DA3B4F340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3CAC1D-F285-2533-B434-A79DFE52D5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549522-B827-A9DD-1BB2-42DCB27B8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2B56-44F4-FD4B-AD31-C6385D884730}" type="datetimeFigureOut">
              <a:rPr lang="en-US" smtClean="0"/>
              <a:t>1/22/25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25770A-ADE6-A579-4553-219DAE2A4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26E50D-AE18-1570-CD97-EC50FE86E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2033C-1AF9-AB46-8E0E-0BBAB898F6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12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3175A1C-8548-D210-7A6F-E8A7F9D9F4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B8C581-4455-56F7-0ABB-2DB5B1EA6C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86F89-C124-38F8-064C-C0D892D46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2B56-44F4-FD4B-AD31-C6385D884730}" type="datetimeFigureOut">
              <a:rPr lang="en-US" smtClean="0"/>
              <a:t>1/22/25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9D26E-1E21-C3F9-987D-6859587D7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15B3F2-786C-B00A-DDA4-F3761F846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2033C-1AF9-AB46-8E0E-0BBAB898F6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805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CFF83-992C-683C-7BB8-2DDC7A4EF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31C8D5-C9D6-3ABA-86A9-CD1B615C5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C4FF75-1F43-E6F7-5AAB-44874B11F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2B56-44F4-FD4B-AD31-C6385D884730}" type="datetimeFigureOut">
              <a:rPr lang="en-US" smtClean="0"/>
              <a:t>1/22/25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2C2044-1CF8-2EE6-8550-088F8CAB5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67681E-55E8-8484-EBA0-78AC5FA8B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2033C-1AF9-AB46-8E0E-0BBAB898F6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145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F9E45-5E72-F0F5-D43E-DA8F486DE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5E898C-66A3-6D4D-BDFC-E72163DD9D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A77AF7-495D-3DB6-416A-E17F6532D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2B56-44F4-FD4B-AD31-C6385D884730}" type="datetimeFigureOut">
              <a:rPr lang="en-US" smtClean="0"/>
              <a:t>1/22/25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51F30E-79C0-E1F4-9B77-CE477AC91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D6721-14A3-F718-E874-60CB97280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2033C-1AF9-AB46-8E0E-0BBAB898F6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054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05EDE-4CF4-2A59-9F34-4EE422D54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AEE3C7-EE79-F091-6A5E-7300E195DC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601B22-FF55-B9D6-2842-FCAC2723FE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5FAD4B-81FF-546F-ADA0-574D89BB2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2B56-44F4-FD4B-AD31-C6385D884730}" type="datetimeFigureOut">
              <a:rPr lang="en-US" smtClean="0"/>
              <a:t>1/22/25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0045EE-C586-8D16-1E2B-C4EACC9F9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68BE91-F4AA-945A-1960-55772AF6A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2033C-1AF9-AB46-8E0E-0BBAB898F6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939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A7123-A57C-E12F-8AF9-5F369756F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09EA54-D329-857A-61C8-8E81EA128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DD28D0-EB17-BD23-1AE0-B7D18E9304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5BDF0A-DD30-FC57-22AE-0B9775D0C1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FC7DCB-32B0-1D97-A59E-149EB6FFB1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9F7EB1-36CB-045A-C5D3-0A3ED56BE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2B56-44F4-FD4B-AD31-C6385D884730}" type="datetimeFigureOut">
              <a:rPr lang="en-US" smtClean="0"/>
              <a:t>1/22/25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3FFB28-E505-11B7-683A-59F1838C5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8C8042-7404-F227-219B-9B8ECE68D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2033C-1AF9-AB46-8E0E-0BBAB898F6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217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FFB07-0850-8D80-7D95-5EBEDFBF9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A362DA-D14E-E06A-8A6E-19FAFFEA0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2B56-44F4-FD4B-AD31-C6385D884730}" type="datetimeFigureOut">
              <a:rPr lang="en-US" smtClean="0"/>
              <a:t>1/22/25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74CD3B-25E9-7290-7F5F-FC90D2B82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53AB58-A3B7-A3A8-BE86-0C165112A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2033C-1AF9-AB46-8E0E-0BBAB898F6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50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FF6EF8-BFD9-9698-C8DA-B4E15A733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2B56-44F4-FD4B-AD31-C6385D884730}" type="datetimeFigureOut">
              <a:rPr lang="en-US" smtClean="0"/>
              <a:t>1/22/25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074C72-6199-3F06-1F11-D4200A279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91E59E-1E87-14AE-7D24-AA7A66A24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2033C-1AF9-AB46-8E0E-0BBAB898F6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72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7A5A3-5BB8-1A54-DAD3-5563D6A6A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16BCC-9AEC-12B8-582C-733C4F98E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F56026-71AA-AA7D-91B5-8DE7827846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62C884-2954-8E00-BBA1-926C86B6D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2B56-44F4-FD4B-AD31-C6385D884730}" type="datetimeFigureOut">
              <a:rPr lang="en-US" smtClean="0"/>
              <a:t>1/22/25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46325B-8D63-EC43-490A-4ACE95CB1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231221-A839-0FFE-D66C-190497C3A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2033C-1AF9-AB46-8E0E-0BBAB898F6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286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58454-6340-0EDC-48B8-092DC8C79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8232B9-BAF6-469B-6BAD-5C6402E0A4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15EE12-2801-92D5-13E3-B02E81F71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4DC049-AB3F-7BA1-280D-0060E7754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2B56-44F4-FD4B-AD31-C6385D884730}" type="datetimeFigureOut">
              <a:rPr lang="en-US" smtClean="0"/>
              <a:t>1/22/25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CF46FF-98A1-B81F-93D7-7952DA274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D792CF-C6DC-A993-6F1E-A83A6291C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2033C-1AF9-AB46-8E0E-0BBAB898F6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309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2F671A-79E5-294E-042C-40DA64520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3EE7DF-87F2-0CD1-96D7-118E714716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09E2E-FECB-7C07-3A41-6CB1D55FCC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8F2B56-44F4-FD4B-AD31-C6385D884730}" type="datetimeFigureOut">
              <a:rPr lang="en-US" smtClean="0"/>
              <a:t>1/22/25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A118D-F9BB-C7F9-88C9-8A5CDE5B3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C835EB-AD64-487D-CA59-3BCF14BC9C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82033C-1AF9-AB46-8E0E-0BBAB898F6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176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egistry.khronos.org/OpenGL/specs/gl/GLSLangSpec.4.60.pdf" TargetMode="External"/><Relationship Id="rId2" Type="http://schemas.openxmlformats.org/officeDocument/2006/relationships/hyperlink" Target="https://registry.khronos.org/SPIR-V/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DD6DF-ABCD-A97C-5267-489ACBBE38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Sessions WG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9723F4-F2A0-3A5F-AF9F-4D0A5200E9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Topics for 2025</a:t>
            </a:r>
          </a:p>
        </p:txBody>
      </p:sp>
    </p:spTree>
    <p:extLst>
      <p:ext uri="{BB962C8B-B14F-4D97-AF65-F5344CB8AC3E}">
        <p14:creationId xmlns:p14="http://schemas.microsoft.com/office/powerpoint/2010/main" val="249840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2AD4E-3CAD-C855-8995-2953CD604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Forum is now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C199B3-9678-BC9E-FD91-0664336EEA15}"/>
              </a:ext>
            </a:extLst>
          </p:cNvPr>
          <p:cNvSpPr txBox="1"/>
          <p:nvPr/>
        </p:nvSpPr>
        <p:spPr>
          <a:xfrm>
            <a:off x="1077310" y="2417379"/>
            <a:ext cx="100373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Forum currently steaming towards MPI 5.0 in the June ‘</a:t>
            </a:r>
            <a:r>
              <a:rPr lang="en-US" sz="2400"/>
              <a:t>25  timeframe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release cadence of the standard has picked up noticeably since the MPI 3 era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We should be using this year to decide on areas of focus for a MPI 6</a:t>
            </a:r>
          </a:p>
        </p:txBody>
      </p:sp>
    </p:spTree>
    <p:extLst>
      <p:ext uri="{BB962C8B-B14F-4D97-AF65-F5344CB8AC3E}">
        <p14:creationId xmlns:p14="http://schemas.microsoft.com/office/powerpoint/2010/main" val="2368668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57CA2-15A3-0157-CA5E-E442744F9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DBFBFF2-4866-8A15-F893-B192CB8ED091}"/>
              </a:ext>
            </a:extLst>
          </p:cNvPr>
          <p:cNvSpPr txBox="1"/>
          <p:nvPr/>
        </p:nvSpPr>
        <p:spPr>
          <a:xfrm>
            <a:off x="1198178" y="2090172"/>
            <a:ext cx="1003737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Additional PSET query/manipulation functions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FT – do we need to do anything here?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Process creation methods supported with Sessions Model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Currently standard says </a:t>
            </a:r>
            <a:r>
              <a:rPr lang="en-US" sz="2400" dirty="0" err="1"/>
              <a:t>MPI_Comm_spawn</a:t>
            </a:r>
            <a:r>
              <a:rPr lang="en-US" sz="2400" dirty="0"/>
              <a:t>(_multiple) aren’t supported unless using world model.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We probably want to fix this in some fashion for MPI 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Deprecate </a:t>
            </a:r>
            <a:r>
              <a:rPr lang="en-US" sz="2400" dirty="0" err="1"/>
              <a:t>MPI_Comm_join</a:t>
            </a:r>
            <a:r>
              <a:rPr lang="en-US" sz="2400" dirty="0"/>
              <a:t> (currently section 11.10.5)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786969-0AD7-84BA-7A53-943968D1A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Some Ideas</a:t>
            </a:r>
          </a:p>
        </p:txBody>
      </p:sp>
    </p:spTree>
    <p:extLst>
      <p:ext uri="{BB962C8B-B14F-4D97-AF65-F5344CB8AC3E}">
        <p14:creationId xmlns:p14="http://schemas.microsoft.com/office/powerpoint/2010/main" val="159255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C8EF7E-67A5-1C76-A12B-D77B474B1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AB2ABB-D2BF-A2D0-BE02-19AB900C9E04}"/>
              </a:ext>
            </a:extLst>
          </p:cNvPr>
          <p:cNvSpPr txBox="1"/>
          <p:nvPr/>
        </p:nvSpPr>
        <p:spPr>
          <a:xfrm>
            <a:off x="998757" y="1509726"/>
            <a:ext cx="1003737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Considerable exploratory work has been done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Interfaces for methods to –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Express operations on </a:t>
            </a:r>
            <a:r>
              <a:rPr lang="en-US" sz="2400" dirty="0" err="1"/>
              <a:t>psets</a:t>
            </a: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Publish resultant </a:t>
            </a:r>
            <a:r>
              <a:rPr lang="en-US" sz="2400" dirty="0" err="1"/>
              <a:t>psets</a:t>
            </a:r>
            <a:r>
              <a:rPr lang="en-US" sz="2400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Lookup resultant </a:t>
            </a:r>
            <a:r>
              <a:rPr lang="en-US" sz="2400" dirty="0" err="1"/>
              <a:t>psets</a:t>
            </a: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Do we need to say something to keep FT group happy?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Get a process set from a group?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Keep any changes in comm spawn with </a:t>
            </a:r>
            <a:r>
              <a:rPr lang="en-US" sz="2400" dirty="0" err="1"/>
              <a:t>pset</a:t>
            </a:r>
            <a:r>
              <a:rPr lang="en-US" sz="2400" dirty="0"/>
              <a:t> additions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Need to explore things like cooperative optimization language (COL)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See </a:t>
            </a:r>
            <a:r>
              <a:rPr lang="en-US" sz="2400" dirty="0" err="1"/>
              <a:t>chronos</a:t>
            </a:r>
            <a:r>
              <a:rPr lang="en-US" sz="2400" dirty="0"/>
              <a:t>/OpenGL as an example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Does the </a:t>
            </a:r>
            <a:r>
              <a:rPr lang="en-US" sz="2400" dirty="0" err="1"/>
              <a:t>mpi_info</a:t>
            </a:r>
            <a:r>
              <a:rPr lang="en-US" sz="2400" dirty="0"/>
              <a:t> object have limitations as a vehicle for expressing COL in the MPI interfaces?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Interaction with runtime – new requirements there?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4E5834-F3BB-2AEE-1467-DE706FB8F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 err="1"/>
              <a:t>Pset</a:t>
            </a:r>
            <a:r>
              <a:rPr lang="en-US" dirty="0"/>
              <a:t> query/manipulation functions</a:t>
            </a:r>
          </a:p>
        </p:txBody>
      </p:sp>
    </p:spTree>
    <p:extLst>
      <p:ext uri="{BB962C8B-B14F-4D97-AF65-F5344CB8AC3E}">
        <p14:creationId xmlns:p14="http://schemas.microsoft.com/office/powerpoint/2010/main" val="3530740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21FEA-83CA-7C7A-C284-8383D8DDD0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0A000D-FC2D-C95F-B6D8-C75CD21FECEA}"/>
              </a:ext>
            </a:extLst>
          </p:cNvPr>
          <p:cNvSpPr txBox="1"/>
          <p:nvPr/>
        </p:nvSpPr>
        <p:spPr>
          <a:xfrm>
            <a:off x="998757" y="1509726"/>
            <a:ext cx="100373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hlinkClick r:id="rId2"/>
              </a:rPr>
              <a:t>https://registry.khronos.org/SPIR-V/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hlinkClick r:id="rId3"/>
              </a:rPr>
              <a:t>https://registry.khronos.org/OpenGL/specs/gl/GLSLangSpec.4.60.pdf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580DA7-4FC1-D0B8-143B-E6C7FD456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 err="1"/>
              <a:t>Pset</a:t>
            </a:r>
            <a:r>
              <a:rPr lang="en-US" dirty="0"/>
              <a:t> query/manipulation functions (2)</a:t>
            </a:r>
          </a:p>
        </p:txBody>
      </p:sp>
    </p:spTree>
    <p:extLst>
      <p:ext uri="{BB962C8B-B14F-4D97-AF65-F5344CB8AC3E}">
        <p14:creationId xmlns:p14="http://schemas.microsoft.com/office/powerpoint/2010/main" val="1962786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DB872-F457-DE3C-2170-163F73023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8D0321B-FABC-231B-2FD8-6E1FF9BD3D08}"/>
              </a:ext>
            </a:extLst>
          </p:cNvPr>
          <p:cNvSpPr txBox="1"/>
          <p:nvPr/>
        </p:nvSpPr>
        <p:spPr>
          <a:xfrm>
            <a:off x="966952" y="2090172"/>
            <a:ext cx="100373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There had been discussions of deprecating this.  Do we want to push this?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Alternatively, could we define a way to do an </a:t>
            </a:r>
            <a:r>
              <a:rPr lang="en-US" sz="2400" dirty="0" err="1"/>
              <a:t>MPI_Comm_spawn</a:t>
            </a:r>
            <a:r>
              <a:rPr lang="en-US" sz="2400" dirty="0"/>
              <a:t> that doesn’t build up an </a:t>
            </a:r>
            <a:r>
              <a:rPr lang="en-US" sz="2400" dirty="0" err="1"/>
              <a:t>intercomm</a:t>
            </a:r>
            <a:r>
              <a:rPr lang="en-US" sz="2400" dirty="0"/>
              <a:t> between parents and children – require an explicit connect/accept or </a:t>
            </a:r>
            <a:r>
              <a:rPr lang="en-US" sz="2400" dirty="0" err="1"/>
              <a:t>MPI_Group_from_session_pset</a:t>
            </a:r>
            <a:r>
              <a:rPr lang="en-US" sz="2400" dirty="0"/>
              <a:t>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Maybe leverage new </a:t>
            </a:r>
            <a:r>
              <a:rPr lang="en-US" sz="2400" dirty="0" err="1"/>
              <a:t>pset</a:t>
            </a:r>
            <a:r>
              <a:rPr lang="en-US" sz="2400" dirty="0"/>
              <a:t> manipulation functions?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442EA9-8850-8AA1-C22B-A1BC582DE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 err="1"/>
              <a:t>MPI_Comm_spawn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3812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6988</TotalTime>
  <Words>325</Words>
  <Application>Microsoft Macintosh PowerPoint</Application>
  <PresentationFormat>Widescreen</PresentationFormat>
  <Paragraphs>33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Sessions WG</vt:lpstr>
      <vt:lpstr>Where Forum is now</vt:lpstr>
      <vt:lpstr>Some Ideas</vt:lpstr>
      <vt:lpstr>Pset query/manipulation functions</vt:lpstr>
      <vt:lpstr>Pset query/manipulation functions (2)</vt:lpstr>
      <vt:lpstr>MPI_Comm_spawn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Pritchard Jr., Howard</dc:creator>
  <cp:lastModifiedBy>Pritchard Jr., Howard</cp:lastModifiedBy>
  <cp:revision>4</cp:revision>
  <cp:lastPrinted>2025-01-22T23:12:52Z</cp:lastPrinted>
  <dcterms:created xsi:type="dcterms:W3CDTF">2025-01-22T15:04:35Z</dcterms:created>
  <dcterms:modified xsi:type="dcterms:W3CDTF">2025-01-27T14:52:16Z</dcterms:modified>
</cp:coreProperties>
</file>